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0" r:id="rId7"/>
    <p:sldId id="271" r:id="rId8"/>
    <p:sldId id="27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3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7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9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0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5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F289E-2D77-4C3F-A963-65B67EF55443}" type="datetimeFigureOut">
              <a:rPr lang="en-US" smtClean="0"/>
              <a:t>10/01/2021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9AF14-DE49-4C3B-8A38-3DF93858D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4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87600"/>
          </a:xfrm>
        </p:spPr>
        <p:txBody>
          <a:bodyPr/>
          <a:lstStyle/>
          <a:p>
            <a:r>
              <a:rPr lang="en-US" dirty="0" smtClean="0"/>
              <a:t>      Features </a:t>
            </a:r>
            <a:r>
              <a:rPr lang="en-US" dirty="0" smtClean="0"/>
              <a:t>of The Romantic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103292"/>
            <a:ext cx="9144000" cy="1655762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Narendra </a:t>
            </a:r>
            <a:r>
              <a:rPr lang="en-US" dirty="0" smtClean="0"/>
              <a:t>Gawali</a:t>
            </a:r>
          </a:p>
          <a:p>
            <a:r>
              <a:rPr lang="en-US" dirty="0" smtClean="0"/>
              <a:t>S. K. Gandhi College </a:t>
            </a:r>
            <a:r>
              <a:rPr lang="en-US" dirty="0" err="1" smtClean="0"/>
              <a:t>Kada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9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37151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69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789683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16"/>
            <a:ext cx="12192000" cy="7219665"/>
          </a:xfrm>
        </p:spPr>
      </p:pic>
    </p:spTree>
    <p:extLst>
      <p:ext uri="{BB962C8B-B14F-4D97-AF65-F5344CB8AC3E}">
        <p14:creationId xmlns:p14="http://schemas.microsoft.com/office/powerpoint/2010/main" val="11107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124132"/>
          </a:xfrm>
        </p:spPr>
      </p:pic>
    </p:spTree>
    <p:extLst>
      <p:ext uri="{BB962C8B-B14F-4D97-AF65-F5344CB8AC3E}">
        <p14:creationId xmlns:p14="http://schemas.microsoft.com/office/powerpoint/2010/main" val="32862388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070"/>
            <a:ext cx="12050973" cy="7178723"/>
          </a:xfrm>
        </p:spPr>
      </p:pic>
    </p:spTree>
    <p:extLst>
      <p:ext uri="{BB962C8B-B14F-4D97-AF65-F5344CB8AC3E}">
        <p14:creationId xmlns:p14="http://schemas.microsoft.com/office/powerpoint/2010/main" val="214491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2245"/>
          </a:xfrm>
        </p:spPr>
      </p:pic>
    </p:spTree>
    <p:extLst>
      <p:ext uri="{BB962C8B-B14F-4D97-AF65-F5344CB8AC3E}">
        <p14:creationId xmlns:p14="http://schemas.microsoft.com/office/powerpoint/2010/main" val="31799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248314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374460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4"/>
            <a:ext cx="12192000" cy="7233313"/>
          </a:xfrm>
        </p:spPr>
      </p:pic>
    </p:spTree>
    <p:extLst>
      <p:ext uri="{BB962C8B-B14F-4D97-AF65-F5344CB8AC3E}">
        <p14:creationId xmlns:p14="http://schemas.microsoft.com/office/powerpoint/2010/main" val="38094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6"/>
            <a:ext cx="12192000" cy="7233313"/>
          </a:xfrm>
        </p:spPr>
      </p:pic>
    </p:spTree>
    <p:extLst>
      <p:ext uri="{BB962C8B-B14F-4D97-AF65-F5344CB8AC3E}">
        <p14:creationId xmlns:p14="http://schemas.microsoft.com/office/powerpoint/2010/main" val="27137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1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210787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0693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178722"/>
          </a:xfrm>
        </p:spPr>
      </p:pic>
    </p:spTree>
    <p:extLst>
      <p:ext uri="{BB962C8B-B14F-4D97-AF65-F5344CB8AC3E}">
        <p14:creationId xmlns:p14="http://schemas.microsoft.com/office/powerpoint/2010/main" val="7345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206018"/>
          </a:xfrm>
        </p:spPr>
      </p:pic>
    </p:spTree>
    <p:extLst>
      <p:ext uri="{BB962C8B-B14F-4D97-AF65-F5344CB8AC3E}">
        <p14:creationId xmlns:p14="http://schemas.microsoft.com/office/powerpoint/2010/main" val="26375192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3188"/>
          </a:xfrm>
        </p:spPr>
      </p:pic>
    </p:spTree>
    <p:extLst>
      <p:ext uri="{BB962C8B-B14F-4D97-AF65-F5344CB8AC3E}">
        <p14:creationId xmlns:p14="http://schemas.microsoft.com/office/powerpoint/2010/main" val="4056010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4"/>
            <a:ext cx="12192000" cy="7246961"/>
          </a:xfrm>
        </p:spPr>
      </p:pic>
    </p:spTree>
    <p:extLst>
      <p:ext uri="{BB962C8B-B14F-4D97-AF65-F5344CB8AC3E}">
        <p14:creationId xmlns:p14="http://schemas.microsoft.com/office/powerpoint/2010/main" val="10874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4"/>
            <a:ext cx="12192000" cy="7260609"/>
          </a:xfrm>
        </p:spPr>
      </p:pic>
    </p:spTree>
    <p:extLst>
      <p:ext uri="{BB962C8B-B14F-4D97-AF65-F5344CB8AC3E}">
        <p14:creationId xmlns:p14="http://schemas.microsoft.com/office/powerpoint/2010/main" val="95741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3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12058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2000" cy="7233314"/>
          </a:xfrm>
        </p:spPr>
      </p:pic>
    </p:spTree>
    <p:extLst>
      <p:ext uri="{BB962C8B-B14F-4D97-AF65-F5344CB8AC3E}">
        <p14:creationId xmlns:p14="http://schemas.microsoft.com/office/powerpoint/2010/main" val="19278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830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41184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774"/>
            <a:ext cx="12192000" cy="7021773"/>
          </a:xfrm>
        </p:spPr>
      </p:pic>
    </p:spTree>
    <p:extLst>
      <p:ext uri="{BB962C8B-B14F-4D97-AF65-F5344CB8AC3E}">
        <p14:creationId xmlns:p14="http://schemas.microsoft.com/office/powerpoint/2010/main" val="158805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30" y="-163774"/>
            <a:ext cx="12314830" cy="7151427"/>
          </a:xfrm>
        </p:spPr>
      </p:pic>
    </p:spTree>
    <p:extLst>
      <p:ext uri="{BB962C8B-B14F-4D97-AF65-F5344CB8AC3E}">
        <p14:creationId xmlns:p14="http://schemas.microsoft.com/office/powerpoint/2010/main" val="2527334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422"/>
            <a:ext cx="12192000" cy="7035421"/>
          </a:xfrm>
        </p:spPr>
      </p:pic>
    </p:spTree>
    <p:extLst>
      <p:ext uri="{BB962C8B-B14F-4D97-AF65-F5344CB8AC3E}">
        <p14:creationId xmlns:p14="http://schemas.microsoft.com/office/powerpoint/2010/main" val="19435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364"/>
            <a:ext cx="12192000" cy="7438030"/>
          </a:xfrm>
        </p:spPr>
      </p:pic>
    </p:spTree>
    <p:extLst>
      <p:ext uri="{BB962C8B-B14F-4D97-AF65-F5344CB8AC3E}">
        <p14:creationId xmlns:p14="http://schemas.microsoft.com/office/powerpoint/2010/main" val="9103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25"/>
            <a:ext cx="12192000" cy="7274256"/>
          </a:xfrm>
        </p:spPr>
      </p:pic>
    </p:spTree>
    <p:extLst>
      <p:ext uri="{BB962C8B-B14F-4D97-AF65-F5344CB8AC3E}">
        <p14:creationId xmlns:p14="http://schemas.microsoft.com/office/powerpoint/2010/main" val="168296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182"/>
            <a:ext cx="12192000" cy="7219666"/>
          </a:xfrm>
        </p:spPr>
      </p:pic>
    </p:spTree>
    <p:extLst>
      <p:ext uri="{BB962C8B-B14F-4D97-AF65-F5344CB8AC3E}">
        <p14:creationId xmlns:p14="http://schemas.microsoft.com/office/powerpoint/2010/main" val="327633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8722"/>
          </a:xfrm>
        </p:spPr>
      </p:pic>
    </p:spTree>
    <p:extLst>
      <p:ext uri="{BB962C8B-B14F-4D97-AF65-F5344CB8AC3E}">
        <p14:creationId xmlns:p14="http://schemas.microsoft.com/office/powerpoint/2010/main" val="316609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</Words>
  <Application>Microsoft Office PowerPoint</Application>
  <PresentationFormat>Widescreen</PresentationFormat>
  <Paragraphs>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      Features of The Romantic 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10</cp:revision>
  <dcterms:created xsi:type="dcterms:W3CDTF">2020-09-10T09:28:24Z</dcterms:created>
  <dcterms:modified xsi:type="dcterms:W3CDTF">2021-01-10T12:43:02Z</dcterms:modified>
</cp:coreProperties>
</file>